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5" r:id="rId2"/>
    <p:sldId id="257" r:id="rId3"/>
    <p:sldId id="259" r:id="rId4"/>
    <p:sldId id="279" r:id="rId5"/>
    <p:sldId id="271" r:id="rId6"/>
    <p:sldId id="264" r:id="rId7"/>
    <p:sldId id="269" r:id="rId8"/>
    <p:sldId id="268" r:id="rId9"/>
    <p:sldId id="266" r:id="rId10"/>
    <p:sldId id="270" r:id="rId11"/>
    <p:sldId id="275" r:id="rId12"/>
    <p:sldId id="276" r:id="rId13"/>
    <p:sldId id="260" r:id="rId14"/>
    <p:sldId id="280" r:id="rId15"/>
    <p:sldId id="28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8" d="100"/>
          <a:sy n="48" d="100"/>
        </p:scale>
        <p:origin x="-1146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458" y="476671"/>
            <a:ext cx="8946030" cy="2985635"/>
          </a:xfrm>
        </p:spPr>
        <p:txBody>
          <a:bodyPr/>
          <a:lstStyle/>
          <a:p>
            <a:r>
              <a:rPr lang="ru-RU" b="1" dirty="0">
                <a:effectLst/>
              </a:rPr>
              <a:t>В весеннем </a:t>
            </a:r>
            <a:r>
              <a:rPr lang="ru-RU" b="1" dirty="0" smtClean="0">
                <a:effectLst/>
              </a:rPr>
              <a:t>небе </a:t>
            </a:r>
            <a:r>
              <a:rPr lang="ru-RU" b="1" dirty="0">
                <a:effectLst/>
              </a:rPr>
              <a:t>– </a:t>
            </a:r>
            <a:r>
              <a:rPr lang="ru-RU" b="1" dirty="0" smtClean="0">
                <a:effectLst/>
              </a:rPr>
              <a:t/>
            </a:r>
            <a:br>
              <a:rPr lang="ru-RU" b="1" dirty="0" smtClean="0">
                <a:effectLst/>
              </a:rPr>
            </a:br>
            <a:r>
              <a:rPr lang="ru-RU" b="1" dirty="0" smtClean="0">
                <a:effectLst/>
              </a:rPr>
              <a:t>салют </a:t>
            </a:r>
            <a:r>
              <a:rPr lang="ru-RU" b="1" dirty="0">
                <a:effectLst/>
              </a:rPr>
              <a:t>Победы</a:t>
            </a:r>
            <a:r>
              <a:rPr lang="ru-RU" b="1" dirty="0" smtClean="0">
                <a:effectLst/>
              </a:rPr>
              <a:t>!</a:t>
            </a:r>
            <a:br>
              <a:rPr lang="ru-RU" b="1" dirty="0" smtClean="0">
                <a:effectLst/>
              </a:rPr>
            </a:br>
            <a:r>
              <a:rPr lang="ru-RU" b="1" dirty="0" smtClean="0">
                <a:effectLst/>
              </a:rPr>
              <a:t> </a:t>
            </a:r>
            <a:r>
              <a:rPr lang="ru-RU" sz="4800" b="1" dirty="0">
                <a:effectLst/>
              </a:rPr>
              <a:t>Патриотическая тема в искусстве. 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8" y="3462306"/>
            <a:ext cx="5777678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20688" y="-212536"/>
            <a:ext cx="11573936" cy="9534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71297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67" y="0"/>
            <a:ext cx="988681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09731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709588"/>
            <a:ext cx="9791654" cy="5517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87024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235712" cy="5877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7895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210" y="0"/>
            <a:ext cx="10972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7000"/>
            <a:ext cx="9611021" cy="7208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5676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116616" cy="685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0329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  </a:t>
            </a:r>
            <a:r>
              <a:rPr lang="ru-RU" sz="4000" dirty="0" smtClean="0"/>
              <a:t>Пофантазируй </a:t>
            </a:r>
            <a:r>
              <a:rPr lang="ru-RU" sz="4000" dirty="0"/>
              <a:t> и </a:t>
            </a:r>
            <a:r>
              <a:rPr lang="ru-RU" sz="4000" dirty="0" smtClean="0"/>
              <a:t>нарисуй  свой </a:t>
            </a:r>
            <a:r>
              <a:rPr lang="ru-RU" sz="4000" dirty="0"/>
              <a:t>праздничный Салют Победы.</a:t>
            </a:r>
            <a:endParaRPr lang="ru-RU" sz="4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Домашняя работа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0545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060848"/>
            <a:ext cx="9144000" cy="4797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   Салют </a:t>
            </a:r>
            <a:r>
              <a:rPr lang="ru-RU" sz="3200" dirty="0">
                <a:solidFill>
                  <a:schemeClr val="tx2">
                    <a:lumMod val="75000"/>
                  </a:schemeClr>
                </a:solidFill>
              </a:rPr>
              <a:t>- это огненное представление в память о каком-то событии </a:t>
            </a:r>
            <a:endParaRPr lang="ru-RU" sz="32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</a:rPr>
              <a:t>     Во </a:t>
            </a:r>
            <a:r>
              <a:rPr lang="ru-RU" sz="3200" dirty="0">
                <a:solidFill>
                  <a:schemeClr val="tx2">
                    <a:lumMod val="75000"/>
                  </a:schemeClr>
                </a:solidFill>
              </a:rPr>
              <a:t>время Великой Отечественной войны в Москве произведено 354 салюта в честь Победы. </a:t>
            </a:r>
          </a:p>
          <a:p>
            <a:endParaRPr lang="ru-RU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Что такое салют?</a:t>
            </a:r>
          </a:p>
        </p:txBody>
      </p:sp>
    </p:spTree>
    <p:extLst>
      <p:ext uri="{BB962C8B-B14F-4D97-AF65-F5344CB8AC3E}">
        <p14:creationId xmlns:p14="http://schemas.microsoft.com/office/powerpoint/2010/main" val="63094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509"/>
            <a:ext cx="9144000" cy="7088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31103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9661566" cy="6890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7011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261" y="1"/>
            <a:ext cx="939452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5721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781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98405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9577780" cy="6909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07031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429750" cy="7245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1959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108</TotalTime>
  <Words>37</Words>
  <Application>Microsoft Office PowerPoint</Application>
  <PresentationFormat>Экран (4:3)</PresentationFormat>
  <Paragraphs>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Твердый переплет</vt:lpstr>
      <vt:lpstr>В весеннем небе –  салют Победы!  Патриотическая тема в искусстве. </vt:lpstr>
      <vt:lpstr> Что такое салют?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Домашняя работа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весеннем небе –  салют Победы! Патриотическая тема в искусстве. </dc:title>
  <cp:lastModifiedBy>школа</cp:lastModifiedBy>
  <cp:revision>14</cp:revision>
  <dcterms:modified xsi:type="dcterms:W3CDTF">2020-04-14T09:07:25Z</dcterms:modified>
</cp:coreProperties>
</file>